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5B83-7368-4FCE-A19C-46272B91C1A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3E9E6-3A76-445F-98FC-923B00707F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733256"/>
            <a:ext cx="7772400" cy="720079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После авторизации в личном кабинете на портале ГОСУСЛУГИ РТ нажать на баннер «ШКОЛЫ, КРУЖКИ»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ШК 33\Desktop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82" y="332656"/>
            <a:ext cx="9092718" cy="539397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707904" y="4365104"/>
            <a:ext cx="28803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15719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ЗАПОЛНЯТЬ ИНФОРМАЦИЮ О РЕБЕНКЕ, ПРИКРЕПЛЯТЬ СКАНЫ СВИДЕТЕЛЬСТВА О РОЖДЕНИИ И СПРАВКУ С МЕСТА ЖИТЕЛЬСТВА</a:t>
            </a:r>
            <a:endParaRPr lang="ru-RU" sz="2000" b="1" dirty="0"/>
          </a:p>
        </p:txBody>
      </p:sp>
      <p:pic>
        <p:nvPicPr>
          <p:cNvPr id="10242" name="Picture 2" descr="C:\Users\ШК 33\Desktop\1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09601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ЗАПОЛНЯТЬ СВЕДЕНИЯ ОБ ОБРАЗОВАТЕЛЬНОЙ ОРГАНИЗАЦИИ</a:t>
            </a:r>
            <a:endParaRPr lang="ru-RU" sz="2000" b="1" dirty="0"/>
          </a:p>
        </p:txBody>
      </p:sp>
      <p:pic>
        <p:nvPicPr>
          <p:cNvPr id="11266" name="Picture 2" descr="C:\Users\ШК 33\Desktop\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20880" cy="5116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4522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ЗАПОЛНЯТЬ В СЛУЧАЕ НАЛИЧИЯ ЛЬГОТЫ</a:t>
            </a:r>
            <a:endParaRPr lang="ru-RU" sz="2000" b="1" dirty="0"/>
          </a:p>
        </p:txBody>
      </p:sp>
      <p:pic>
        <p:nvPicPr>
          <p:cNvPr id="12290" name="Picture 2" descr="C:\Users\ШК 33\Desktop\1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848872" cy="51119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ШК 33\Desktop\1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526970" cy="5505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ШК 33\Desktop\1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394" y="332656"/>
            <a:ext cx="8411626" cy="5400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0120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ШК 33\Desktop\1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67215" cy="5289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ВСЕ ДАННЫЕ ПРОВЕРИТЬ И ОТПРАВИТЬ ЗАЯВЛЕНИЕ</a:t>
            </a:r>
            <a:endParaRPr lang="ru-RU" sz="2000" b="1" dirty="0"/>
          </a:p>
        </p:txBody>
      </p:sp>
      <p:pic>
        <p:nvPicPr>
          <p:cNvPr id="16386" name="Picture 2" descr="C:\Users\ШК 33\Desktop\1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7848872" cy="4995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ПОСЛЕ ОТПРАВКИ ЗАЯВЛЕНИЮ БУДЕТ ПРИСВОЕН НОМЕР, ПО КОТОРОМУ ВЫ МОЖЕТЕ ОТСЛЕДИТЬ СТАТУС ЗАЯВЛЕНИЯ</a:t>
            </a:r>
            <a:endParaRPr lang="ru-RU" sz="2000" b="1" dirty="0"/>
          </a:p>
        </p:txBody>
      </p:sp>
      <p:pic>
        <p:nvPicPr>
          <p:cNvPr id="17410" name="Picture 2" descr="C:\Users\ШК 33\Desktop\1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5"/>
            <a:ext cx="7673432" cy="4916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ОБЩЕОБРАЗОВАТЕЛЬНЫЕ УЧРЕЖДЕНИЯ (ШКОЛЫ) </a:t>
            </a:r>
            <a:br>
              <a:rPr lang="ru-RU" sz="2000" b="1" dirty="0" smtClean="0"/>
            </a:br>
            <a:r>
              <a:rPr lang="ru-RU" sz="2000" b="1" dirty="0" smtClean="0"/>
              <a:t>Подача заявления, проверка статуса</a:t>
            </a:r>
            <a:endParaRPr lang="ru-RU" sz="2000" b="1" dirty="0"/>
          </a:p>
        </p:txBody>
      </p:sp>
      <p:pic>
        <p:nvPicPr>
          <p:cNvPr id="2050" name="Picture 2" descr="C:\Users\ШК 33\Desktop\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799409" cy="4525963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467544" y="4005064"/>
            <a:ext cx="115212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ЗАПИСЬ В 1 КЛАСС</a:t>
            </a:r>
            <a:endParaRPr lang="ru-RU" sz="2000" b="1" dirty="0"/>
          </a:p>
        </p:txBody>
      </p:sp>
      <p:pic>
        <p:nvPicPr>
          <p:cNvPr id="3074" name="Picture 2" descr="C:\Users\ШК 33\Desktop\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72" y="620688"/>
            <a:ext cx="8506392" cy="494596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23528" y="3429000"/>
            <a:ext cx="115212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ШК 33\Desktop\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78703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08518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ВОЙТИ В ЛИЧНЫЙ КАБИНЕТ ЧЕРЕЗ ЕСИА</a:t>
            </a:r>
            <a:endParaRPr lang="ru-RU" sz="2000" b="1" dirty="0"/>
          </a:p>
        </p:txBody>
      </p:sp>
      <p:pic>
        <p:nvPicPr>
          <p:cNvPr id="5122" name="Picture 2" descr="C:\Users\ШК 33\Desktop\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689575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АВТОРИЗОВАТЬСЯ ЧЕРЕЗ ЕСИА</a:t>
            </a:r>
            <a:endParaRPr lang="ru-RU" sz="2000" b="1" dirty="0"/>
          </a:p>
        </p:txBody>
      </p:sp>
      <p:pic>
        <p:nvPicPr>
          <p:cNvPr id="6146" name="Picture 2" descr="C:\Users\ШК 33\Desktop\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486" y="404664"/>
            <a:ext cx="7580922" cy="5270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ПРОСТАВИТЬ 2 ГАЛОЧКИ И НАЖАТЬ «ПРОДОЛЖИТЬ»</a:t>
            </a:r>
            <a:endParaRPr lang="ru-RU" sz="2000" b="1" dirty="0"/>
          </a:p>
        </p:txBody>
      </p:sp>
      <p:pic>
        <p:nvPicPr>
          <p:cNvPr id="7170" name="Picture 2" descr="C:\Users\ШК 33\Desktop\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920880" cy="4842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22920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ЗАПОЛНЯТЬ ВСЕ ПОЛЯ О ЗАЯВИТЕЛЕ</a:t>
            </a:r>
            <a:endParaRPr lang="ru-RU" sz="2000" b="1" dirty="0"/>
          </a:p>
        </p:txBody>
      </p:sp>
      <p:pic>
        <p:nvPicPr>
          <p:cNvPr id="8194" name="Picture 2" descr="C:\Users\ШК 33\Desktop\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86624" cy="522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ЗАГРУЗИТЬ СКАН ПАСПОРТА (страницу с фото) </a:t>
            </a:r>
            <a:br>
              <a:rPr lang="ru-RU" sz="2000" b="1" dirty="0" smtClean="0"/>
            </a:br>
            <a:r>
              <a:rPr lang="ru-RU" sz="2000" b="1" dirty="0" smtClean="0"/>
              <a:t>и НАЖАТЬ «ПРОДОЛЖИТЬ»</a:t>
            </a:r>
            <a:endParaRPr lang="ru-RU" sz="2000" b="1" dirty="0"/>
          </a:p>
        </p:txBody>
      </p:sp>
      <p:pic>
        <p:nvPicPr>
          <p:cNvPr id="9218" name="Picture 2" descr="C:\Users\ШК 33\Desktop\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36971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101</Words>
  <Application>Microsoft Office PowerPoint</Application>
  <PresentationFormat>Экран (4:3)</PresentationFormat>
  <Paragraphs>13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После авторизации в личном кабинете на портале ГОСУСЛУГИ РТ нажать на баннер «ШКОЛЫ, КРУЖКИ»</vt:lpstr>
      <vt:lpstr>ОБЩЕОБРАЗОВАТЕЛЬНЫЕ УЧРЕЖДЕНИЯ (ШКОЛЫ)  Подача заявления, проверка статуса</vt:lpstr>
      <vt:lpstr>ЗАПИСЬ В 1 КЛАСС</vt:lpstr>
      <vt:lpstr>Слайд 4</vt:lpstr>
      <vt:lpstr>ВОЙТИ В ЛИЧНЫЙ КАБИНЕТ ЧЕРЕЗ ЕСИА</vt:lpstr>
      <vt:lpstr>АВТОРИЗОВАТЬСЯ ЧЕРЕЗ ЕСИА</vt:lpstr>
      <vt:lpstr>ПРОСТАВИТЬ 2 ГАЛОЧКИ И НАЖАТЬ «ПРОДОЛЖИТЬ»</vt:lpstr>
      <vt:lpstr>ЗАПОЛНЯТЬ ВСЕ ПОЛЯ О ЗАЯВИТЕЛЕ</vt:lpstr>
      <vt:lpstr>ЗАГРУЗИТЬ СКАН ПАСПОРТА (страницу с фото)  и НАЖАТЬ «ПРОДОЛЖИТЬ»</vt:lpstr>
      <vt:lpstr>ЗАПОЛНЯТЬ ИНФОРМАЦИЮ О РЕБЕНКЕ, ПРИКРЕПЛЯТЬ СКАНЫ СВИДЕТЕЛЬСТВА О РОЖДЕНИИ И СПРАВКУ С МЕСТА ЖИТЕЛЬСТВА</vt:lpstr>
      <vt:lpstr>ЗАПОЛНЯТЬ СВЕДЕНИЯ ОБ ОБРАЗОВАТЕЛЬНОЙ ОРГАНИЗАЦИИ</vt:lpstr>
      <vt:lpstr>ЗАПОЛНЯТЬ В СЛУЧАЕ НАЛИЧИЯ ЛЬГОТЫ</vt:lpstr>
      <vt:lpstr>Слайд 13</vt:lpstr>
      <vt:lpstr>Слайд 14</vt:lpstr>
      <vt:lpstr>Слайд 15</vt:lpstr>
      <vt:lpstr>ВСЕ ДАННЫЕ ПРОВЕРИТЬ И ОТПРАВИТЬ ЗАЯВЛЕНИЕ</vt:lpstr>
      <vt:lpstr>ПОСЛЕ ОТПРАВКИ ЗАЯВЛЕНИЮ БУДЕТ ПРИСВОЕН НОМЕР, ПО КОТОРОМУ ВЫ МОЖЕТЕ ОТСЛЕДИТЬ СТАТУС ЗАЯВЛЕНИЯ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 авторизации в личном кабинете на портале ГОСУСЛУГИ РТ нажать на баннер «ШКОЛЫ, КРУЖКИ»</dc:title>
  <dc:creator>ШК 33</dc:creator>
  <cp:lastModifiedBy>ШК 33</cp:lastModifiedBy>
  <cp:revision>4</cp:revision>
  <dcterms:created xsi:type="dcterms:W3CDTF">2022-04-08T06:42:57Z</dcterms:created>
  <dcterms:modified xsi:type="dcterms:W3CDTF">2022-04-08T07:17:12Z</dcterms:modified>
</cp:coreProperties>
</file>